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6" r:id="rId3"/>
    <p:sldId id="272" r:id="rId4"/>
    <p:sldId id="273" r:id="rId5"/>
    <p:sldId id="275" r:id="rId6"/>
    <p:sldId id="276" r:id="rId7"/>
    <p:sldId id="277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7766" autoAdjust="0"/>
  </p:normalViewPr>
  <p:slideViewPr>
    <p:cSldViewPr snapToGrid="0">
      <p:cViewPr varScale="1">
        <p:scale>
          <a:sx n="73" d="100"/>
          <a:sy n="73" d="100"/>
        </p:scale>
        <p:origin x="102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4B9107-6CC3-43B3-91C1-8F4B2A86AE25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380DB-C50C-4E65-8E65-9C719F8CE4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3180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dirty="0"/>
              <a:t>Un monstre dans la cheminée – Olivier Celik</a:t>
            </a:r>
          </a:p>
          <a:p>
            <a:r>
              <a:rPr lang="fr-FR" sz="1200" dirty="0"/>
              <a:t>Illustrations d’Adeline Pham, éditions Nathan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C380DB-C50C-4E65-8E65-9C719F8CE4AF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2271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7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71594CA9-4581-8278-F473-22588FED61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845" y="220132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6109EC4-624E-4D4E-B348-A91FE62F59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687" y="1157509"/>
            <a:ext cx="4452733" cy="525702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CD1434F-5400-E99F-E601-DD7B1A62DC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Projet théâtre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409EC38A-74E8-4ED5-81A3-5630318B1B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6404" y="2180457"/>
            <a:ext cx="10515600" cy="4351338"/>
          </a:xfrm>
        </p:spPr>
        <p:txBody>
          <a:bodyPr/>
          <a:lstStyle/>
          <a:p>
            <a:r>
              <a:rPr lang="fr-FR" dirty="0"/>
              <a:t>Présentation du projet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DE2D41F-752E-4239-927F-AF1BDEF4F2B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4" r="29872" b="10230"/>
          <a:stretch/>
        </p:blipFill>
        <p:spPr>
          <a:xfrm>
            <a:off x="5576621" y="1323451"/>
            <a:ext cx="3416583" cy="432950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0198E51D-D074-2F1A-E6EA-3F8E7F51CE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Récitation du poème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68B9613-A67E-4F46-81C9-FE71338070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16474" y="993256"/>
            <a:ext cx="3742266" cy="496667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EC509C0-9A56-4323-97D8-4CAC3624671A}"/>
              </a:ext>
            </a:extLst>
          </p:cNvPr>
          <p:cNvSpPr txBox="1"/>
          <p:nvPr/>
        </p:nvSpPr>
        <p:spPr>
          <a:xfrm>
            <a:off x="947849" y="1637840"/>
            <a:ext cx="54202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Je récite mon poème :</a:t>
            </a:r>
          </a:p>
          <a:p>
            <a:pPr marL="571500" indent="-571500">
              <a:buFontTx/>
              <a:buChar char="-"/>
            </a:pPr>
            <a:r>
              <a:rPr lang="fr-FR" sz="3600" dirty="0"/>
              <a:t>devant un petit groupe d’élèves</a:t>
            </a:r>
          </a:p>
          <a:p>
            <a:r>
              <a:rPr lang="fr-FR" sz="3600" dirty="0"/>
              <a:t>ou</a:t>
            </a:r>
          </a:p>
          <a:p>
            <a:r>
              <a:rPr lang="fr-FR" sz="3600" dirty="0"/>
              <a:t>- devant la classe entière</a:t>
            </a:r>
          </a:p>
          <a:p>
            <a:endParaRPr lang="fr-FR" sz="3600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FE897E8-D7C0-0751-ACCA-D96C8A4B29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Projet théâtre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409EC38A-74E8-4ED5-81A3-5630318B1B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0323" y="2119663"/>
            <a:ext cx="10515600" cy="4351338"/>
          </a:xfrm>
        </p:spPr>
        <p:txBody>
          <a:bodyPr/>
          <a:lstStyle/>
          <a:p>
            <a:r>
              <a:rPr lang="fr-FR" dirty="0"/>
              <a:t>Découverte </a:t>
            </a:r>
          </a:p>
          <a:p>
            <a:pPr marL="0" indent="0">
              <a:buNone/>
            </a:pPr>
            <a:r>
              <a:rPr lang="fr-FR" dirty="0"/>
              <a:t>des personnages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FCFD70A-F1AA-4C7B-A17D-B7B009484A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6927" y="660669"/>
            <a:ext cx="5240744" cy="599240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E0450B4-2269-ED59-B79E-772321D76A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733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Projet théâtre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409EC38A-74E8-4ED5-81A3-5630318B1B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004" y="1981087"/>
            <a:ext cx="10515600" cy="4351338"/>
          </a:xfrm>
        </p:spPr>
        <p:txBody>
          <a:bodyPr>
            <a:normAutofit/>
          </a:bodyPr>
          <a:lstStyle/>
          <a:p>
            <a:r>
              <a:rPr lang="fr-FR" sz="3200" b="1" dirty="0"/>
              <a:t>Scène 1 : </a:t>
            </a:r>
          </a:p>
          <a:p>
            <a:pPr marL="0" indent="0">
              <a:buNone/>
            </a:pPr>
            <a:r>
              <a:rPr lang="fr-FR" sz="3200" b="1" dirty="0"/>
              <a:t>lecture de l’adulte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DE2D41F-752E-4239-927F-AF1BDEF4F2B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4" r="29872" b="10230"/>
          <a:stretch/>
        </p:blipFill>
        <p:spPr>
          <a:xfrm>
            <a:off x="5660704" y="1078715"/>
            <a:ext cx="3416583" cy="4329505"/>
          </a:xfrm>
          <a:prstGeom prst="rect">
            <a:avLst/>
          </a:prstGeom>
        </p:spPr>
      </p:pic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139F98AA-8782-4754-9C68-9CF8FB00139F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b="1" i="1" dirty="0">
                <a:solidFill>
                  <a:srgbClr val="00B050"/>
                </a:solidFill>
                <a:latin typeface="Calibri"/>
              </a:rPr>
              <a:t>Oral 1</a:t>
            </a:r>
            <a:r>
              <a:rPr lang="fr-FR" sz="1600" i="1" dirty="0">
                <a:solidFill>
                  <a:srgbClr val="00B050"/>
                </a:solidFill>
                <a:latin typeface="Calibri"/>
              </a:rPr>
              <a:t> J’écoute avec attention  </a:t>
            </a:r>
            <a:r>
              <a:rPr lang="fr-FR" sz="1600" b="1" i="1" dirty="0">
                <a:solidFill>
                  <a:srgbClr val="00B050"/>
                </a:solidFill>
                <a:latin typeface="Calibri"/>
              </a:rPr>
              <a:t>Oral 2</a:t>
            </a:r>
            <a:r>
              <a:rPr lang="fr-FR" sz="1600" i="1" dirty="0">
                <a:solidFill>
                  <a:srgbClr val="00B050"/>
                </a:solidFill>
                <a:latin typeface="Calibri"/>
              </a:rPr>
              <a:t> Je mets en voix un texte </a:t>
            </a:r>
            <a:r>
              <a:rPr lang="fr-FR" sz="1600" i="1">
                <a:solidFill>
                  <a:srgbClr val="00B050"/>
                </a:solidFill>
                <a:latin typeface="Calibri"/>
              </a:rPr>
              <a:t>de théâtre</a:t>
            </a:r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CCD7D424-ECE6-054E-E288-473193E818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403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Projet théâtre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409EC38A-74E8-4ED5-81A3-5630318B1B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6066" y="2497743"/>
            <a:ext cx="10515600" cy="4351338"/>
          </a:xfrm>
        </p:spPr>
        <p:txBody>
          <a:bodyPr>
            <a:normAutofit/>
          </a:bodyPr>
          <a:lstStyle/>
          <a:p>
            <a:r>
              <a:rPr lang="fr-FR" sz="3200" b="1" dirty="0"/>
              <a:t>Scène 2 : mise en voix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DE2D41F-752E-4239-927F-AF1BDEF4F2B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4" r="29872" b="10230"/>
          <a:stretch/>
        </p:blipFill>
        <p:spPr>
          <a:xfrm>
            <a:off x="6096000" y="1172180"/>
            <a:ext cx="3416583" cy="4329505"/>
          </a:xfrm>
          <a:prstGeom prst="rect">
            <a:avLst/>
          </a:prstGeom>
        </p:spPr>
      </p:pic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139F98AA-8782-4754-9C68-9CF8FB00139F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b="1" i="1" dirty="0">
                <a:solidFill>
                  <a:srgbClr val="00B050"/>
                </a:solidFill>
                <a:latin typeface="Calibri"/>
              </a:rPr>
              <a:t>Oral 1</a:t>
            </a:r>
            <a:r>
              <a:rPr lang="fr-FR" sz="1600" i="1" dirty="0">
                <a:solidFill>
                  <a:srgbClr val="00B050"/>
                </a:solidFill>
                <a:latin typeface="Calibri"/>
              </a:rPr>
              <a:t> J’écoute avec attention  </a:t>
            </a:r>
            <a:r>
              <a:rPr lang="fr-FR" sz="1600" b="1" i="1" dirty="0">
                <a:solidFill>
                  <a:srgbClr val="00B050"/>
                </a:solidFill>
                <a:latin typeface="Calibri"/>
              </a:rPr>
              <a:t>Oral 2</a:t>
            </a:r>
            <a:r>
              <a:rPr lang="fr-FR" sz="1600" i="1" dirty="0">
                <a:solidFill>
                  <a:srgbClr val="00B050"/>
                </a:solidFill>
                <a:latin typeface="Calibri"/>
              </a:rPr>
              <a:t> Je mets en voix un texte </a:t>
            </a:r>
            <a:r>
              <a:rPr lang="fr-FR" sz="1600" i="1">
                <a:solidFill>
                  <a:srgbClr val="00B050"/>
                </a:solidFill>
                <a:latin typeface="Calibri"/>
              </a:rPr>
              <a:t>de théâtre</a:t>
            </a:r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5A3933A1-7B2A-12D6-E067-DB40E172A8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72" y="477819"/>
            <a:ext cx="845632" cy="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45195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143</Words>
  <Application>Microsoft Office PowerPoint</Application>
  <PresentationFormat>Grand écran</PresentationFormat>
  <Paragraphs>39</Paragraphs>
  <Slides>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Projet théâtre</vt:lpstr>
      <vt:lpstr>Récitation du poème</vt:lpstr>
      <vt:lpstr>Projet théâtre</vt:lpstr>
      <vt:lpstr>Projet théâtre</vt:lpstr>
      <vt:lpstr>Projet théâtre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36</cp:revision>
  <dcterms:created xsi:type="dcterms:W3CDTF">2021-07-17T07:25:24Z</dcterms:created>
  <dcterms:modified xsi:type="dcterms:W3CDTF">2022-08-06T21:08:28Z</dcterms:modified>
</cp:coreProperties>
</file>